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99" d="100"/>
          <a:sy n="99" d="100"/>
        </p:scale>
        <p:origin x="78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3857913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32350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	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683491"/>
            <a:ext cx="7886700" cy="1007197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6581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822824"/>
          </a:xfrm>
          <a:prstGeom prst="rect">
            <a:avLst/>
          </a:prstGeom>
        </p:spPr>
        <p:txBody>
          <a:bodyPr/>
          <a:lstStyle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4"/>
            <a:ext cx="3867150" cy="4822825"/>
          </a:xfrm>
          <a:prstGeom prst="rect">
            <a:avLst/>
          </a:prstGeom>
        </p:spPr>
        <p:txBody>
          <a:bodyPr/>
          <a:lstStyle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683491"/>
            <a:ext cx="7886700" cy="1007197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1780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4143374"/>
          </a:xfrm>
          <a:prstGeom prst="rect">
            <a:avLst/>
          </a:prstGeom>
        </p:spPr>
        <p:txBody>
          <a:bodyPr/>
          <a:lstStyle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4"/>
            <a:ext cx="3887788" cy="4143375"/>
          </a:xfrm>
          <a:prstGeom prst="rect">
            <a:avLst/>
          </a:prstGeom>
        </p:spPr>
        <p:txBody>
          <a:bodyPr/>
          <a:lstStyle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683491"/>
            <a:ext cx="7886700" cy="1007197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1865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28650" y="683491"/>
            <a:ext cx="7886700" cy="1007197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0881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56705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399"/>
            <a:ext cx="2949575" cy="4600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4492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5670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399"/>
            <a:ext cx="2949575" cy="4600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3707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A31379E-369A-4338-96B6-CD8112D87F9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12/09/2018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AFEC2355-A69B-4048-A916-E9C3B1E6F72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3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0"/>
    </p:custDataLst>
    <p:extLst>
      <p:ext uri="{BB962C8B-B14F-4D97-AF65-F5344CB8AC3E}">
        <p14:creationId xmlns:p14="http://schemas.microsoft.com/office/powerpoint/2010/main" val="198316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1" y="0"/>
            <a:ext cx="8945477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496" y="44624"/>
            <a:ext cx="3437762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Framing a programme the </a:t>
            </a:r>
            <a:r>
              <a:rPr lang="en-GB" sz="2400" dirty="0" smtClean="0">
                <a:solidFill>
                  <a:srgbClr val="00B0F0"/>
                </a:solidFill>
              </a:rPr>
              <a:t>Dynamic Development </a:t>
            </a:r>
            <a:r>
              <a:rPr lang="en-GB" sz="2400" dirty="0" smtClean="0"/>
              <a:t>way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92280" y="6304002"/>
            <a:ext cx="21602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Graphic illustration uses the OD&amp;PL  department Postgraduate Research programme at the University of Leeds</a:t>
            </a:r>
            <a:endParaRPr lang="en-GB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5620537" y="44624"/>
            <a:ext cx="3437762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/>
              <a:t>In which hexagon would one of your activities predominantly sit?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-65346" y="6396335"/>
            <a:ext cx="1324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002060"/>
                </a:solidFill>
              </a:rPr>
              <a:t>Page 24</a:t>
            </a:r>
            <a:endParaRPr lang="en-GB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4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483" y="1196752"/>
            <a:ext cx="7137035" cy="54715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496" y="44624"/>
            <a:ext cx="3437762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Framing a programme the </a:t>
            </a:r>
            <a:r>
              <a:rPr lang="en-GB" sz="2400" dirty="0" smtClean="0">
                <a:solidFill>
                  <a:srgbClr val="00B0F0"/>
                </a:solidFill>
              </a:rPr>
              <a:t>Dynamic Development </a:t>
            </a:r>
            <a:r>
              <a:rPr lang="en-GB" sz="2400" dirty="0" smtClean="0"/>
              <a:t>way</a:t>
            </a:r>
            <a:endParaRPr lang="en-GB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620537" y="44624"/>
            <a:ext cx="3437762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/>
              <a:t>In which hexagon would one of your activities predominantly sit?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2411760" y="5445224"/>
            <a:ext cx="4248472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41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Blank/unbrande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_ODPL_ppt_template.potx" id="{F4B7C98E-31DD-4CE2-937A-ABABE87E856A}" vid="{F0F56617-C29E-4AF9-95E7-8232EA378B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636</TotalTime>
  <Words>52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Blank/unbranded</vt:lpstr>
      <vt:lpstr>PowerPoint Presentation</vt:lpstr>
      <vt:lpstr>PowerPoint Presentation</vt:lpstr>
    </vt:vector>
  </TitlesOfParts>
  <Company>University of Leeds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Bromley</dc:creator>
  <cp:lastModifiedBy>Tony Bromley</cp:lastModifiedBy>
  <cp:revision>15</cp:revision>
  <cp:lastPrinted>2018-09-12T12:59:27Z</cp:lastPrinted>
  <dcterms:created xsi:type="dcterms:W3CDTF">2018-07-05T14:35:48Z</dcterms:created>
  <dcterms:modified xsi:type="dcterms:W3CDTF">2018-09-12T13:41:43Z</dcterms:modified>
</cp:coreProperties>
</file>